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FBD633-E692-F3DD-6CFB-44CA6B1669F0}" v="10" dt="2025-04-29T21:20:35.879"/>
    <p1510:client id="{C0BC0C5D-0C08-0082-C53C-B3F7691A1B7F}" v="650" dt="2025-04-29T21:21:28.961"/>
    <p1510:client id="{EC501B41-DB37-46A6-F1D6-50DE23491B3D}" v="277" dt="2025-04-29T20:52:10.891"/>
    <p1510:client id="{ED4CCAAF-FCE4-7F0C-2CB7-260D3CF78143}" v="17" dt="2025-04-29T21:19:31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83BFF-7525-41CF-A3B2-342D70F1215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ADBBA2A-8EDB-4F0E-B6D9-69D774B80682}">
      <dgm:prSet/>
      <dgm:spPr/>
      <dgm:t>
        <a:bodyPr/>
        <a:lstStyle/>
        <a:p>
          <a:r>
            <a:rPr lang="en-US"/>
            <a:t>Automated clue delivery based on room progress</a:t>
          </a:r>
        </a:p>
      </dgm:t>
    </dgm:pt>
    <dgm:pt modelId="{EDAA7F37-2DD8-468E-97EE-CEE1DA813A67}" type="parTrans" cxnId="{340848B4-95AA-4F0F-A699-AAAAE7155C89}">
      <dgm:prSet/>
      <dgm:spPr/>
      <dgm:t>
        <a:bodyPr/>
        <a:lstStyle/>
        <a:p>
          <a:endParaRPr lang="en-US"/>
        </a:p>
      </dgm:t>
    </dgm:pt>
    <dgm:pt modelId="{1F3C2940-4628-4ECF-90CD-33316CF95BD6}" type="sibTrans" cxnId="{340848B4-95AA-4F0F-A699-AAAAE7155C89}">
      <dgm:prSet/>
      <dgm:spPr/>
      <dgm:t>
        <a:bodyPr/>
        <a:lstStyle/>
        <a:p>
          <a:endParaRPr lang="en-US"/>
        </a:p>
      </dgm:t>
    </dgm:pt>
    <dgm:pt modelId="{E6C410F5-DE18-4B26-B5DD-07CAB1F57CDA}">
      <dgm:prSet/>
      <dgm:spPr/>
      <dgm:t>
        <a:bodyPr/>
        <a:lstStyle/>
        <a:p>
          <a:r>
            <a:rPr lang="en-US"/>
            <a:t>Mobile app for remote monitoring</a:t>
          </a:r>
        </a:p>
      </dgm:t>
    </dgm:pt>
    <dgm:pt modelId="{2F18EDB0-B679-4466-B9FF-850D1A8BD48E}" type="parTrans" cxnId="{8ED70A45-BBD2-453C-BFD3-7D0C8F77C3D2}">
      <dgm:prSet/>
      <dgm:spPr/>
      <dgm:t>
        <a:bodyPr/>
        <a:lstStyle/>
        <a:p>
          <a:endParaRPr lang="en-US"/>
        </a:p>
      </dgm:t>
    </dgm:pt>
    <dgm:pt modelId="{06F449F8-D6BB-456A-852F-DF7184B2D080}" type="sibTrans" cxnId="{8ED70A45-BBD2-453C-BFD3-7D0C8F77C3D2}">
      <dgm:prSet/>
      <dgm:spPr/>
      <dgm:t>
        <a:bodyPr/>
        <a:lstStyle/>
        <a:p>
          <a:endParaRPr lang="en-US"/>
        </a:p>
      </dgm:t>
    </dgm:pt>
    <dgm:pt modelId="{AD7D0B2B-8602-4990-88A0-8E3135972BA9}">
      <dgm:prSet/>
      <dgm:spPr/>
      <dgm:t>
        <a:bodyPr/>
        <a:lstStyle/>
        <a:p>
          <a:r>
            <a:rPr lang="en-US"/>
            <a:t>Centralized dashboard for employees</a:t>
          </a:r>
        </a:p>
      </dgm:t>
    </dgm:pt>
    <dgm:pt modelId="{F2FBF131-826E-4C9A-B4F9-E6C0A38AA5AE}" type="parTrans" cxnId="{B94511FF-21DA-4F0D-82F3-41F94DDF5B05}">
      <dgm:prSet/>
      <dgm:spPr/>
      <dgm:t>
        <a:bodyPr/>
        <a:lstStyle/>
        <a:p>
          <a:endParaRPr lang="en-US"/>
        </a:p>
      </dgm:t>
    </dgm:pt>
    <dgm:pt modelId="{6120B5A2-0F4E-4491-A279-E41B0D7AD6B0}" type="sibTrans" cxnId="{B94511FF-21DA-4F0D-82F3-41F94DDF5B05}">
      <dgm:prSet/>
      <dgm:spPr/>
      <dgm:t>
        <a:bodyPr/>
        <a:lstStyle/>
        <a:p>
          <a:endParaRPr lang="en-US"/>
        </a:p>
      </dgm:t>
    </dgm:pt>
    <dgm:pt modelId="{EE27F5C1-5E0A-45BB-8FEB-532E7928408A}">
      <dgm:prSet/>
      <dgm:spPr/>
      <dgm:t>
        <a:bodyPr/>
        <a:lstStyle/>
        <a:p>
          <a:r>
            <a:rPr lang="en-US"/>
            <a:t>Compatibility with Android/iOS</a:t>
          </a:r>
        </a:p>
      </dgm:t>
    </dgm:pt>
    <dgm:pt modelId="{D6DF85B7-9E63-48BE-A80B-06062CF6072D}" type="parTrans" cxnId="{9B667E5D-4ADF-49A2-B816-B6D617A3B046}">
      <dgm:prSet/>
      <dgm:spPr/>
      <dgm:t>
        <a:bodyPr/>
        <a:lstStyle/>
        <a:p>
          <a:endParaRPr lang="en-US"/>
        </a:p>
      </dgm:t>
    </dgm:pt>
    <dgm:pt modelId="{4AECA933-4CC9-498F-8417-756F1C4221BC}" type="sibTrans" cxnId="{9B667E5D-4ADF-49A2-B816-B6D617A3B046}">
      <dgm:prSet/>
      <dgm:spPr/>
      <dgm:t>
        <a:bodyPr/>
        <a:lstStyle/>
        <a:p>
          <a:endParaRPr lang="en-US"/>
        </a:p>
      </dgm:t>
    </dgm:pt>
    <dgm:pt modelId="{04E4AD29-0C5F-4331-BBF4-847A9083E47D}" type="pres">
      <dgm:prSet presAssocID="{19183BFF-7525-41CF-A3B2-342D70F12151}" presName="root" presStyleCnt="0">
        <dgm:presLayoutVars>
          <dgm:dir/>
          <dgm:resizeHandles val="exact"/>
        </dgm:presLayoutVars>
      </dgm:prSet>
      <dgm:spPr/>
    </dgm:pt>
    <dgm:pt modelId="{D128D3B3-A050-4D4D-916B-DE28BE2641D0}" type="pres">
      <dgm:prSet presAssocID="{9ADBBA2A-8EDB-4F0E-B6D9-69D774B80682}" presName="compNode" presStyleCnt="0"/>
      <dgm:spPr/>
    </dgm:pt>
    <dgm:pt modelId="{6B364AB9-DC13-4C21-AB0F-6C3245A96CC5}" type="pres">
      <dgm:prSet presAssocID="{9ADBBA2A-8EDB-4F0E-B6D9-69D774B806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66E80A1-DAF4-4667-9C68-742C0E1056B3}" type="pres">
      <dgm:prSet presAssocID="{9ADBBA2A-8EDB-4F0E-B6D9-69D774B80682}" presName="spaceRect" presStyleCnt="0"/>
      <dgm:spPr/>
    </dgm:pt>
    <dgm:pt modelId="{58E3F1C2-C694-40C4-8364-9EDC2D74DDCB}" type="pres">
      <dgm:prSet presAssocID="{9ADBBA2A-8EDB-4F0E-B6D9-69D774B80682}" presName="textRect" presStyleLbl="revTx" presStyleIdx="0" presStyleCnt="4">
        <dgm:presLayoutVars>
          <dgm:chMax val="1"/>
          <dgm:chPref val="1"/>
        </dgm:presLayoutVars>
      </dgm:prSet>
      <dgm:spPr/>
    </dgm:pt>
    <dgm:pt modelId="{0566D757-402A-415A-B59C-253139C49C60}" type="pres">
      <dgm:prSet presAssocID="{1F3C2940-4628-4ECF-90CD-33316CF95BD6}" presName="sibTrans" presStyleCnt="0"/>
      <dgm:spPr/>
    </dgm:pt>
    <dgm:pt modelId="{62762867-85DE-4974-AF54-D04004540CDB}" type="pres">
      <dgm:prSet presAssocID="{E6C410F5-DE18-4B26-B5DD-07CAB1F57CDA}" presName="compNode" presStyleCnt="0"/>
      <dgm:spPr/>
    </dgm:pt>
    <dgm:pt modelId="{61F6A8C5-658C-4C0D-ACEA-CAC187344EB7}" type="pres">
      <dgm:prSet presAssocID="{E6C410F5-DE18-4B26-B5DD-07CAB1F57C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45CDEFC-5C77-4C88-8E9C-3CDE5DF71A66}" type="pres">
      <dgm:prSet presAssocID="{E6C410F5-DE18-4B26-B5DD-07CAB1F57CDA}" presName="spaceRect" presStyleCnt="0"/>
      <dgm:spPr/>
    </dgm:pt>
    <dgm:pt modelId="{ED8126C3-DFFF-405E-A500-236CAEC73EDB}" type="pres">
      <dgm:prSet presAssocID="{E6C410F5-DE18-4B26-B5DD-07CAB1F57CDA}" presName="textRect" presStyleLbl="revTx" presStyleIdx="1" presStyleCnt="4">
        <dgm:presLayoutVars>
          <dgm:chMax val="1"/>
          <dgm:chPref val="1"/>
        </dgm:presLayoutVars>
      </dgm:prSet>
      <dgm:spPr/>
    </dgm:pt>
    <dgm:pt modelId="{7C285D78-58FE-45D7-9B52-8766C336EFFC}" type="pres">
      <dgm:prSet presAssocID="{06F449F8-D6BB-456A-852F-DF7184B2D080}" presName="sibTrans" presStyleCnt="0"/>
      <dgm:spPr/>
    </dgm:pt>
    <dgm:pt modelId="{8734BF0E-B73B-4747-8481-9C5FD249ADE9}" type="pres">
      <dgm:prSet presAssocID="{AD7D0B2B-8602-4990-88A0-8E3135972BA9}" presName="compNode" presStyleCnt="0"/>
      <dgm:spPr/>
    </dgm:pt>
    <dgm:pt modelId="{EE231FF0-4561-47C5-BA71-32C02C316833}" type="pres">
      <dgm:prSet presAssocID="{AD7D0B2B-8602-4990-88A0-8E3135972B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4363637-0AFD-4C72-8A86-52AFC6972273}" type="pres">
      <dgm:prSet presAssocID="{AD7D0B2B-8602-4990-88A0-8E3135972BA9}" presName="spaceRect" presStyleCnt="0"/>
      <dgm:spPr/>
    </dgm:pt>
    <dgm:pt modelId="{842DAC68-B2E9-43EA-AFD9-BF027C3958DA}" type="pres">
      <dgm:prSet presAssocID="{AD7D0B2B-8602-4990-88A0-8E3135972BA9}" presName="textRect" presStyleLbl="revTx" presStyleIdx="2" presStyleCnt="4">
        <dgm:presLayoutVars>
          <dgm:chMax val="1"/>
          <dgm:chPref val="1"/>
        </dgm:presLayoutVars>
      </dgm:prSet>
      <dgm:spPr/>
    </dgm:pt>
    <dgm:pt modelId="{E4AEA71F-8630-43E6-A464-76AA018E1703}" type="pres">
      <dgm:prSet presAssocID="{6120B5A2-0F4E-4491-A279-E41B0D7AD6B0}" presName="sibTrans" presStyleCnt="0"/>
      <dgm:spPr/>
    </dgm:pt>
    <dgm:pt modelId="{CAC75FCD-72D6-46EA-BCED-89504B417291}" type="pres">
      <dgm:prSet presAssocID="{EE27F5C1-5E0A-45BB-8FEB-532E7928408A}" presName="compNode" presStyleCnt="0"/>
      <dgm:spPr/>
    </dgm:pt>
    <dgm:pt modelId="{F2F22380-0B95-4560-9583-1754A7EFDDE9}" type="pres">
      <dgm:prSet presAssocID="{EE27F5C1-5E0A-45BB-8FEB-532E792840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D066CC3D-BE9F-4C6D-B684-09940EF5280B}" type="pres">
      <dgm:prSet presAssocID="{EE27F5C1-5E0A-45BB-8FEB-532E7928408A}" presName="spaceRect" presStyleCnt="0"/>
      <dgm:spPr/>
    </dgm:pt>
    <dgm:pt modelId="{2C0FA28B-EA19-4312-A3FF-1D5751809CB3}" type="pres">
      <dgm:prSet presAssocID="{EE27F5C1-5E0A-45BB-8FEB-532E7928408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759D927-DFC7-40D4-8FD8-A40782F2A60A}" type="presOf" srcId="{19183BFF-7525-41CF-A3B2-342D70F12151}" destId="{04E4AD29-0C5F-4331-BBF4-847A9083E47D}" srcOrd="0" destOrd="0" presId="urn:microsoft.com/office/officeart/2018/2/layout/IconLabelList"/>
    <dgm:cxn modelId="{7B741936-9EF8-4A87-9232-957FF3A92AAE}" type="presOf" srcId="{AD7D0B2B-8602-4990-88A0-8E3135972BA9}" destId="{842DAC68-B2E9-43EA-AFD9-BF027C3958DA}" srcOrd="0" destOrd="0" presId="urn:microsoft.com/office/officeart/2018/2/layout/IconLabelList"/>
    <dgm:cxn modelId="{9B667E5D-4ADF-49A2-B816-B6D617A3B046}" srcId="{19183BFF-7525-41CF-A3B2-342D70F12151}" destId="{EE27F5C1-5E0A-45BB-8FEB-532E7928408A}" srcOrd="3" destOrd="0" parTransId="{D6DF85B7-9E63-48BE-A80B-06062CF6072D}" sibTransId="{4AECA933-4CC9-498F-8417-756F1C4221BC}"/>
    <dgm:cxn modelId="{E5195841-18FB-45A8-89F8-1E46BB4E0922}" type="presOf" srcId="{9ADBBA2A-8EDB-4F0E-B6D9-69D774B80682}" destId="{58E3F1C2-C694-40C4-8364-9EDC2D74DDCB}" srcOrd="0" destOrd="0" presId="urn:microsoft.com/office/officeart/2018/2/layout/IconLabelList"/>
    <dgm:cxn modelId="{8ED70A45-BBD2-453C-BFD3-7D0C8F77C3D2}" srcId="{19183BFF-7525-41CF-A3B2-342D70F12151}" destId="{E6C410F5-DE18-4B26-B5DD-07CAB1F57CDA}" srcOrd="1" destOrd="0" parTransId="{2F18EDB0-B679-4466-B9FF-850D1A8BD48E}" sibTransId="{06F449F8-D6BB-456A-852F-DF7184B2D080}"/>
    <dgm:cxn modelId="{40D2CC88-EAE1-420B-8275-70863155F2E8}" type="presOf" srcId="{E6C410F5-DE18-4B26-B5DD-07CAB1F57CDA}" destId="{ED8126C3-DFFF-405E-A500-236CAEC73EDB}" srcOrd="0" destOrd="0" presId="urn:microsoft.com/office/officeart/2018/2/layout/IconLabelList"/>
    <dgm:cxn modelId="{340848B4-95AA-4F0F-A699-AAAAE7155C89}" srcId="{19183BFF-7525-41CF-A3B2-342D70F12151}" destId="{9ADBBA2A-8EDB-4F0E-B6D9-69D774B80682}" srcOrd="0" destOrd="0" parTransId="{EDAA7F37-2DD8-468E-97EE-CEE1DA813A67}" sibTransId="{1F3C2940-4628-4ECF-90CD-33316CF95BD6}"/>
    <dgm:cxn modelId="{6F79A3DF-473F-451B-89E4-1088BEAD0ED4}" type="presOf" srcId="{EE27F5C1-5E0A-45BB-8FEB-532E7928408A}" destId="{2C0FA28B-EA19-4312-A3FF-1D5751809CB3}" srcOrd="0" destOrd="0" presId="urn:microsoft.com/office/officeart/2018/2/layout/IconLabelList"/>
    <dgm:cxn modelId="{B94511FF-21DA-4F0D-82F3-41F94DDF5B05}" srcId="{19183BFF-7525-41CF-A3B2-342D70F12151}" destId="{AD7D0B2B-8602-4990-88A0-8E3135972BA9}" srcOrd="2" destOrd="0" parTransId="{F2FBF131-826E-4C9A-B4F9-E6C0A38AA5AE}" sibTransId="{6120B5A2-0F4E-4491-A279-E41B0D7AD6B0}"/>
    <dgm:cxn modelId="{16DFC897-E99B-447A-AB84-A8E0B76DB316}" type="presParOf" srcId="{04E4AD29-0C5F-4331-BBF4-847A9083E47D}" destId="{D128D3B3-A050-4D4D-916B-DE28BE2641D0}" srcOrd="0" destOrd="0" presId="urn:microsoft.com/office/officeart/2018/2/layout/IconLabelList"/>
    <dgm:cxn modelId="{DC1BAAEB-31B1-4B82-8430-21F15044781E}" type="presParOf" srcId="{D128D3B3-A050-4D4D-916B-DE28BE2641D0}" destId="{6B364AB9-DC13-4C21-AB0F-6C3245A96CC5}" srcOrd="0" destOrd="0" presId="urn:microsoft.com/office/officeart/2018/2/layout/IconLabelList"/>
    <dgm:cxn modelId="{ACE7F731-5F6C-4E5F-8DA0-E61FB5FB20D3}" type="presParOf" srcId="{D128D3B3-A050-4D4D-916B-DE28BE2641D0}" destId="{166E80A1-DAF4-4667-9C68-742C0E1056B3}" srcOrd="1" destOrd="0" presId="urn:microsoft.com/office/officeart/2018/2/layout/IconLabelList"/>
    <dgm:cxn modelId="{E83FA633-0E84-4F9F-A5D3-C2DC161E6DD8}" type="presParOf" srcId="{D128D3B3-A050-4D4D-916B-DE28BE2641D0}" destId="{58E3F1C2-C694-40C4-8364-9EDC2D74DDCB}" srcOrd="2" destOrd="0" presId="urn:microsoft.com/office/officeart/2018/2/layout/IconLabelList"/>
    <dgm:cxn modelId="{C257104E-E846-4734-989F-495C0781A356}" type="presParOf" srcId="{04E4AD29-0C5F-4331-BBF4-847A9083E47D}" destId="{0566D757-402A-415A-B59C-253139C49C60}" srcOrd="1" destOrd="0" presId="urn:microsoft.com/office/officeart/2018/2/layout/IconLabelList"/>
    <dgm:cxn modelId="{72C118F1-6186-4883-B14F-067EADE71B0C}" type="presParOf" srcId="{04E4AD29-0C5F-4331-BBF4-847A9083E47D}" destId="{62762867-85DE-4974-AF54-D04004540CDB}" srcOrd="2" destOrd="0" presId="urn:microsoft.com/office/officeart/2018/2/layout/IconLabelList"/>
    <dgm:cxn modelId="{7571627F-C795-4372-8EAB-7B20969CCA93}" type="presParOf" srcId="{62762867-85DE-4974-AF54-D04004540CDB}" destId="{61F6A8C5-658C-4C0D-ACEA-CAC187344EB7}" srcOrd="0" destOrd="0" presId="urn:microsoft.com/office/officeart/2018/2/layout/IconLabelList"/>
    <dgm:cxn modelId="{0C68C974-2131-4835-851B-3EABCBCC4EE4}" type="presParOf" srcId="{62762867-85DE-4974-AF54-D04004540CDB}" destId="{645CDEFC-5C77-4C88-8E9C-3CDE5DF71A66}" srcOrd="1" destOrd="0" presId="urn:microsoft.com/office/officeart/2018/2/layout/IconLabelList"/>
    <dgm:cxn modelId="{8733FA6A-92C2-4D42-8606-4D89B2C01A0F}" type="presParOf" srcId="{62762867-85DE-4974-AF54-D04004540CDB}" destId="{ED8126C3-DFFF-405E-A500-236CAEC73EDB}" srcOrd="2" destOrd="0" presId="urn:microsoft.com/office/officeart/2018/2/layout/IconLabelList"/>
    <dgm:cxn modelId="{6F1C65E7-0B79-49D6-9124-D7FF84F9A89F}" type="presParOf" srcId="{04E4AD29-0C5F-4331-BBF4-847A9083E47D}" destId="{7C285D78-58FE-45D7-9B52-8766C336EFFC}" srcOrd="3" destOrd="0" presId="urn:microsoft.com/office/officeart/2018/2/layout/IconLabelList"/>
    <dgm:cxn modelId="{1465AC02-D7E3-4EB1-92A6-C0E3FD85F113}" type="presParOf" srcId="{04E4AD29-0C5F-4331-BBF4-847A9083E47D}" destId="{8734BF0E-B73B-4747-8481-9C5FD249ADE9}" srcOrd="4" destOrd="0" presId="urn:microsoft.com/office/officeart/2018/2/layout/IconLabelList"/>
    <dgm:cxn modelId="{5574E89C-9750-45AE-B5F9-1D99CF1AA67B}" type="presParOf" srcId="{8734BF0E-B73B-4747-8481-9C5FD249ADE9}" destId="{EE231FF0-4561-47C5-BA71-32C02C316833}" srcOrd="0" destOrd="0" presId="urn:microsoft.com/office/officeart/2018/2/layout/IconLabelList"/>
    <dgm:cxn modelId="{A65BEE96-2AD8-497C-80EF-4CC4C2DC4DB8}" type="presParOf" srcId="{8734BF0E-B73B-4747-8481-9C5FD249ADE9}" destId="{54363637-0AFD-4C72-8A86-52AFC6972273}" srcOrd="1" destOrd="0" presId="urn:microsoft.com/office/officeart/2018/2/layout/IconLabelList"/>
    <dgm:cxn modelId="{3E7D8FE6-BCB7-461B-B46B-A1371FE8454C}" type="presParOf" srcId="{8734BF0E-B73B-4747-8481-9C5FD249ADE9}" destId="{842DAC68-B2E9-43EA-AFD9-BF027C3958DA}" srcOrd="2" destOrd="0" presId="urn:microsoft.com/office/officeart/2018/2/layout/IconLabelList"/>
    <dgm:cxn modelId="{A96FCD68-C468-477F-8E8D-A28459C40A66}" type="presParOf" srcId="{04E4AD29-0C5F-4331-BBF4-847A9083E47D}" destId="{E4AEA71F-8630-43E6-A464-76AA018E1703}" srcOrd="5" destOrd="0" presId="urn:microsoft.com/office/officeart/2018/2/layout/IconLabelList"/>
    <dgm:cxn modelId="{799F1FED-3B1C-4941-B5A3-ED6184B08AC6}" type="presParOf" srcId="{04E4AD29-0C5F-4331-BBF4-847A9083E47D}" destId="{CAC75FCD-72D6-46EA-BCED-89504B417291}" srcOrd="6" destOrd="0" presId="urn:microsoft.com/office/officeart/2018/2/layout/IconLabelList"/>
    <dgm:cxn modelId="{E6A3F41F-50A9-4FAF-8103-1BF108CAC0FA}" type="presParOf" srcId="{CAC75FCD-72D6-46EA-BCED-89504B417291}" destId="{F2F22380-0B95-4560-9583-1754A7EFDDE9}" srcOrd="0" destOrd="0" presId="urn:microsoft.com/office/officeart/2018/2/layout/IconLabelList"/>
    <dgm:cxn modelId="{95BB05E6-F588-46CB-BE39-E91CB17D9D00}" type="presParOf" srcId="{CAC75FCD-72D6-46EA-BCED-89504B417291}" destId="{D066CC3D-BE9F-4C6D-B684-09940EF5280B}" srcOrd="1" destOrd="0" presId="urn:microsoft.com/office/officeart/2018/2/layout/IconLabelList"/>
    <dgm:cxn modelId="{DAF02CCA-F8A5-4524-BD75-5F9CDAB7D7F4}" type="presParOf" srcId="{CAC75FCD-72D6-46EA-BCED-89504B417291}" destId="{2C0FA28B-EA19-4312-A3FF-1D5751809C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A1F3E2-A456-4AD1-85AE-9A7AF5858D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577FC7-B1CA-4EB7-89CA-509AFC213D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 group progress</a:t>
          </a:r>
        </a:p>
      </dgm:t>
    </dgm:pt>
    <dgm:pt modelId="{02499633-7799-4539-94A7-9A362140CA6D}" type="parTrans" cxnId="{DC628373-0F34-4F19-B998-DDC4D4DC7CAA}">
      <dgm:prSet/>
      <dgm:spPr/>
      <dgm:t>
        <a:bodyPr/>
        <a:lstStyle/>
        <a:p>
          <a:endParaRPr lang="en-US"/>
        </a:p>
      </dgm:t>
    </dgm:pt>
    <dgm:pt modelId="{CDE3C1B7-3E33-4493-AC36-D64F93DA9DD8}" type="sibTrans" cxnId="{DC628373-0F34-4F19-B998-DDC4D4DC7CAA}">
      <dgm:prSet/>
      <dgm:spPr/>
      <dgm:t>
        <a:bodyPr/>
        <a:lstStyle/>
        <a:p>
          <a:endParaRPr lang="en-US"/>
        </a:p>
      </dgm:t>
    </dgm:pt>
    <dgm:pt modelId="{A13D9E25-FBD9-4821-ADC5-08A40C99D7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Timed and manual clue distribution</a:t>
          </a:r>
        </a:p>
      </dgm:t>
    </dgm:pt>
    <dgm:pt modelId="{0B47E18C-DE4B-4860-9474-59FDAC8FF104}" type="parTrans" cxnId="{AD60196F-E16B-4EAA-9F33-EB65DCC2E0AD}">
      <dgm:prSet/>
      <dgm:spPr/>
      <dgm:t>
        <a:bodyPr/>
        <a:lstStyle/>
        <a:p>
          <a:endParaRPr lang="en-US"/>
        </a:p>
      </dgm:t>
    </dgm:pt>
    <dgm:pt modelId="{79361550-785E-43C0-8A02-1D4C03D893E3}" type="sibTrans" cxnId="{AD60196F-E16B-4EAA-9F33-EB65DCC2E0AD}">
      <dgm:prSet/>
      <dgm:spPr/>
      <dgm:t>
        <a:bodyPr/>
        <a:lstStyle/>
        <a:p>
          <a:endParaRPr lang="en-US"/>
        </a:p>
      </dgm:t>
    </dgm:pt>
    <dgm:pt modelId="{A020FF90-ABB2-4210-990D-D395CB6D53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timer with customizable start/stop</a:t>
          </a:r>
        </a:p>
      </dgm:t>
    </dgm:pt>
    <dgm:pt modelId="{CCB2BC97-4695-4035-8C5E-87BE500925C8}" type="parTrans" cxnId="{F42B1A3D-C56B-40AA-8122-8BF47EFB944C}">
      <dgm:prSet/>
      <dgm:spPr/>
      <dgm:t>
        <a:bodyPr/>
        <a:lstStyle/>
        <a:p>
          <a:endParaRPr lang="en-US"/>
        </a:p>
      </dgm:t>
    </dgm:pt>
    <dgm:pt modelId="{97A70A83-666C-46E1-A4FF-33B986458DEC}" type="sibTrans" cxnId="{F42B1A3D-C56B-40AA-8122-8BF47EFB944C}">
      <dgm:prSet/>
      <dgm:spPr/>
      <dgm:t>
        <a:bodyPr/>
        <a:lstStyle/>
        <a:p>
          <a:endParaRPr lang="en-US"/>
        </a:p>
      </dgm:t>
    </dgm:pt>
    <dgm:pt modelId="{3715DDC3-F885-40ED-A6B4-83A2027566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Room ambiance control</a:t>
          </a:r>
        </a:p>
      </dgm:t>
    </dgm:pt>
    <dgm:pt modelId="{0BD424A5-26D2-449C-9B6A-278B8B002301}" type="parTrans" cxnId="{84A12A42-5E70-4F00-8D28-2D3B1D601436}">
      <dgm:prSet/>
      <dgm:spPr/>
      <dgm:t>
        <a:bodyPr/>
        <a:lstStyle/>
        <a:p>
          <a:endParaRPr lang="en-US"/>
        </a:p>
      </dgm:t>
    </dgm:pt>
    <dgm:pt modelId="{2517B90F-9482-49CA-B7E0-FAF540EC4AFA}" type="sibTrans" cxnId="{84A12A42-5E70-4F00-8D28-2D3B1D601436}">
      <dgm:prSet/>
      <dgm:spPr/>
      <dgm:t>
        <a:bodyPr/>
        <a:lstStyle/>
        <a:p>
          <a:endParaRPr lang="en-US"/>
        </a:p>
      </dgm:t>
    </dgm:pt>
    <dgm:pt modelId="{EA6F116D-80BA-4D6F-AD6F-06F403D33A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Employee authentication system</a:t>
          </a:r>
        </a:p>
      </dgm:t>
    </dgm:pt>
    <dgm:pt modelId="{96D99A02-5B3E-417A-BF50-2D78765C3741}" type="parTrans" cxnId="{E1DFD2EE-C5A4-4A09-B9E9-F95FB9FC8A94}">
      <dgm:prSet/>
      <dgm:spPr/>
      <dgm:t>
        <a:bodyPr/>
        <a:lstStyle/>
        <a:p>
          <a:endParaRPr lang="en-US"/>
        </a:p>
      </dgm:t>
    </dgm:pt>
    <dgm:pt modelId="{ADDBFDF7-5BFF-44BD-B34B-6F2EA1C6CA05}" type="sibTrans" cxnId="{E1DFD2EE-C5A4-4A09-B9E9-F95FB9FC8A94}">
      <dgm:prSet/>
      <dgm:spPr/>
      <dgm:t>
        <a:bodyPr/>
        <a:lstStyle/>
        <a:p>
          <a:endParaRPr lang="en-US"/>
        </a:p>
      </dgm:t>
    </dgm:pt>
    <dgm:pt modelId="{1674A2E3-64F2-4784-8BEA-38474E8443E5}" type="pres">
      <dgm:prSet presAssocID="{79A1F3E2-A456-4AD1-85AE-9A7AF5858D13}" presName="root" presStyleCnt="0">
        <dgm:presLayoutVars>
          <dgm:dir/>
          <dgm:resizeHandles val="exact"/>
        </dgm:presLayoutVars>
      </dgm:prSet>
      <dgm:spPr/>
    </dgm:pt>
    <dgm:pt modelId="{B0D43B2A-E5CD-485F-B2B5-C584418A19CA}" type="pres">
      <dgm:prSet presAssocID="{F2577FC7-B1CA-4EB7-89CA-509AFC213D15}" presName="compNode" presStyleCnt="0"/>
      <dgm:spPr/>
    </dgm:pt>
    <dgm:pt modelId="{878D824D-0CBA-486D-9A49-50D9D32031E6}" type="pres">
      <dgm:prSet presAssocID="{F2577FC7-B1CA-4EB7-89CA-509AFC213D1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C3D594-4D8D-467D-8F49-E8FFC0969790}" type="pres">
      <dgm:prSet presAssocID="{F2577FC7-B1CA-4EB7-89CA-509AFC213D15}" presName="spaceRect" presStyleCnt="0"/>
      <dgm:spPr/>
    </dgm:pt>
    <dgm:pt modelId="{C8B64771-DB69-48D3-82DD-A86841306319}" type="pres">
      <dgm:prSet presAssocID="{F2577FC7-B1CA-4EB7-89CA-509AFC213D15}" presName="textRect" presStyleLbl="revTx" presStyleIdx="0" presStyleCnt="5">
        <dgm:presLayoutVars>
          <dgm:chMax val="1"/>
          <dgm:chPref val="1"/>
        </dgm:presLayoutVars>
      </dgm:prSet>
      <dgm:spPr/>
    </dgm:pt>
    <dgm:pt modelId="{B12AE8C5-C04F-4CD7-9EE5-7C063526AAE8}" type="pres">
      <dgm:prSet presAssocID="{CDE3C1B7-3E33-4493-AC36-D64F93DA9DD8}" presName="sibTrans" presStyleCnt="0"/>
      <dgm:spPr/>
    </dgm:pt>
    <dgm:pt modelId="{F88D5114-2E51-4976-9F00-6577F74AB215}" type="pres">
      <dgm:prSet presAssocID="{A13D9E25-FBD9-4821-ADC5-08A40C99D77D}" presName="compNode" presStyleCnt="0"/>
      <dgm:spPr/>
    </dgm:pt>
    <dgm:pt modelId="{31B69065-38DB-4459-AE84-2AA775A98060}" type="pres">
      <dgm:prSet presAssocID="{A13D9E25-FBD9-4821-ADC5-08A40C99D7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756D730-BD59-462C-A948-33E62EE09E82}" type="pres">
      <dgm:prSet presAssocID="{A13D9E25-FBD9-4821-ADC5-08A40C99D77D}" presName="spaceRect" presStyleCnt="0"/>
      <dgm:spPr/>
    </dgm:pt>
    <dgm:pt modelId="{7DDCCD31-C513-4141-88DD-7BEBDC823F72}" type="pres">
      <dgm:prSet presAssocID="{A13D9E25-FBD9-4821-ADC5-08A40C99D77D}" presName="textRect" presStyleLbl="revTx" presStyleIdx="1" presStyleCnt="5">
        <dgm:presLayoutVars>
          <dgm:chMax val="1"/>
          <dgm:chPref val="1"/>
        </dgm:presLayoutVars>
      </dgm:prSet>
      <dgm:spPr/>
    </dgm:pt>
    <dgm:pt modelId="{F1F5A91C-CA77-46C5-AF1C-1355F30323BC}" type="pres">
      <dgm:prSet presAssocID="{79361550-785E-43C0-8A02-1D4C03D893E3}" presName="sibTrans" presStyleCnt="0"/>
      <dgm:spPr/>
    </dgm:pt>
    <dgm:pt modelId="{87564CD9-6315-4092-9E90-45D12EF27B45}" type="pres">
      <dgm:prSet presAssocID="{A020FF90-ABB2-4210-990D-D395CB6D5324}" presName="compNode" presStyleCnt="0"/>
      <dgm:spPr/>
    </dgm:pt>
    <dgm:pt modelId="{8673BB1E-6E5D-4B14-872A-CBA9918F391F}" type="pres">
      <dgm:prSet presAssocID="{A020FF90-ABB2-4210-990D-D395CB6D532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A1E6E6C0-EC02-4715-8C39-D02C5857C43B}" type="pres">
      <dgm:prSet presAssocID="{A020FF90-ABB2-4210-990D-D395CB6D5324}" presName="spaceRect" presStyleCnt="0"/>
      <dgm:spPr/>
    </dgm:pt>
    <dgm:pt modelId="{550CC0C2-CD3C-40CD-8686-2AB4B38F1AA9}" type="pres">
      <dgm:prSet presAssocID="{A020FF90-ABB2-4210-990D-D395CB6D5324}" presName="textRect" presStyleLbl="revTx" presStyleIdx="2" presStyleCnt="5">
        <dgm:presLayoutVars>
          <dgm:chMax val="1"/>
          <dgm:chPref val="1"/>
        </dgm:presLayoutVars>
      </dgm:prSet>
      <dgm:spPr/>
    </dgm:pt>
    <dgm:pt modelId="{0A118CD5-3C51-4118-B110-29561D5446E7}" type="pres">
      <dgm:prSet presAssocID="{97A70A83-666C-46E1-A4FF-33B986458DEC}" presName="sibTrans" presStyleCnt="0"/>
      <dgm:spPr/>
    </dgm:pt>
    <dgm:pt modelId="{4F6F5070-B8E1-434F-B258-BC317ABDFDF3}" type="pres">
      <dgm:prSet presAssocID="{3715DDC3-F885-40ED-A6B4-83A20275663A}" presName="compNode" presStyleCnt="0"/>
      <dgm:spPr/>
    </dgm:pt>
    <dgm:pt modelId="{4DC18086-06FD-45BB-8529-3BF86BE4908F}" type="pres">
      <dgm:prSet presAssocID="{3715DDC3-F885-40ED-A6B4-83A20275663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og"/>
        </a:ext>
      </dgm:extLst>
    </dgm:pt>
    <dgm:pt modelId="{1D923A46-1208-47D3-95A2-99F6EF63CE5F}" type="pres">
      <dgm:prSet presAssocID="{3715DDC3-F885-40ED-A6B4-83A20275663A}" presName="spaceRect" presStyleCnt="0"/>
      <dgm:spPr/>
    </dgm:pt>
    <dgm:pt modelId="{3F1C97DE-F358-47B8-8107-2B11A5CD8D70}" type="pres">
      <dgm:prSet presAssocID="{3715DDC3-F885-40ED-A6B4-83A20275663A}" presName="textRect" presStyleLbl="revTx" presStyleIdx="3" presStyleCnt="5">
        <dgm:presLayoutVars>
          <dgm:chMax val="1"/>
          <dgm:chPref val="1"/>
        </dgm:presLayoutVars>
      </dgm:prSet>
      <dgm:spPr/>
    </dgm:pt>
    <dgm:pt modelId="{197E1F57-B0FB-4BAB-83EF-B8A2FA24F376}" type="pres">
      <dgm:prSet presAssocID="{2517B90F-9482-49CA-B7E0-FAF540EC4AFA}" presName="sibTrans" presStyleCnt="0"/>
      <dgm:spPr/>
    </dgm:pt>
    <dgm:pt modelId="{F0EBCE85-56BA-42F3-934F-9E7E5768CD96}" type="pres">
      <dgm:prSet presAssocID="{EA6F116D-80BA-4D6F-AD6F-06F403D33ABD}" presName="compNode" presStyleCnt="0"/>
      <dgm:spPr/>
    </dgm:pt>
    <dgm:pt modelId="{5F1C70FE-1F26-4A5A-A43B-0E5E5CE0A737}" type="pres">
      <dgm:prSet presAssocID="{EA6F116D-80BA-4D6F-AD6F-06F403D33A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DB6D933-7DBF-418F-9D16-3447E9ECB939}" type="pres">
      <dgm:prSet presAssocID="{EA6F116D-80BA-4D6F-AD6F-06F403D33ABD}" presName="spaceRect" presStyleCnt="0"/>
      <dgm:spPr/>
    </dgm:pt>
    <dgm:pt modelId="{E2D50C4D-6EAF-424E-8941-DA3E8A92DC61}" type="pres">
      <dgm:prSet presAssocID="{EA6F116D-80BA-4D6F-AD6F-06F403D33AB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41A0525-C506-4EAD-8E5A-F02B49ED3BA4}" type="presOf" srcId="{EA6F116D-80BA-4D6F-AD6F-06F403D33ABD}" destId="{E2D50C4D-6EAF-424E-8941-DA3E8A92DC61}" srcOrd="0" destOrd="0" presId="urn:microsoft.com/office/officeart/2018/2/layout/IconLabelList"/>
    <dgm:cxn modelId="{29BDEF2D-4954-4BD7-B4E4-CFCCE4C5D0DF}" type="presOf" srcId="{A020FF90-ABB2-4210-990D-D395CB6D5324}" destId="{550CC0C2-CD3C-40CD-8686-2AB4B38F1AA9}" srcOrd="0" destOrd="0" presId="urn:microsoft.com/office/officeart/2018/2/layout/IconLabelList"/>
    <dgm:cxn modelId="{F42B1A3D-C56B-40AA-8122-8BF47EFB944C}" srcId="{79A1F3E2-A456-4AD1-85AE-9A7AF5858D13}" destId="{A020FF90-ABB2-4210-990D-D395CB6D5324}" srcOrd="2" destOrd="0" parTransId="{CCB2BC97-4695-4035-8C5E-87BE500925C8}" sibTransId="{97A70A83-666C-46E1-A4FF-33B986458DEC}"/>
    <dgm:cxn modelId="{84A12A42-5E70-4F00-8D28-2D3B1D601436}" srcId="{79A1F3E2-A456-4AD1-85AE-9A7AF5858D13}" destId="{3715DDC3-F885-40ED-A6B4-83A20275663A}" srcOrd="3" destOrd="0" parTransId="{0BD424A5-26D2-449C-9B6A-278B8B002301}" sibTransId="{2517B90F-9482-49CA-B7E0-FAF540EC4AFA}"/>
    <dgm:cxn modelId="{AD60196F-E16B-4EAA-9F33-EB65DCC2E0AD}" srcId="{79A1F3E2-A456-4AD1-85AE-9A7AF5858D13}" destId="{A13D9E25-FBD9-4821-ADC5-08A40C99D77D}" srcOrd="1" destOrd="0" parTransId="{0B47E18C-DE4B-4860-9474-59FDAC8FF104}" sibTransId="{79361550-785E-43C0-8A02-1D4C03D893E3}"/>
    <dgm:cxn modelId="{DC628373-0F34-4F19-B998-DDC4D4DC7CAA}" srcId="{79A1F3E2-A456-4AD1-85AE-9A7AF5858D13}" destId="{F2577FC7-B1CA-4EB7-89CA-509AFC213D15}" srcOrd="0" destOrd="0" parTransId="{02499633-7799-4539-94A7-9A362140CA6D}" sibTransId="{CDE3C1B7-3E33-4493-AC36-D64F93DA9DD8}"/>
    <dgm:cxn modelId="{B9B57877-B6C9-4CEC-B010-63126C6CEE1E}" type="presOf" srcId="{A13D9E25-FBD9-4821-ADC5-08A40C99D77D}" destId="{7DDCCD31-C513-4141-88DD-7BEBDC823F72}" srcOrd="0" destOrd="0" presId="urn:microsoft.com/office/officeart/2018/2/layout/IconLabelList"/>
    <dgm:cxn modelId="{E6F7BDB9-D8FD-4E13-86EF-C5F4A3339336}" type="presOf" srcId="{3715DDC3-F885-40ED-A6B4-83A20275663A}" destId="{3F1C97DE-F358-47B8-8107-2B11A5CD8D70}" srcOrd="0" destOrd="0" presId="urn:microsoft.com/office/officeart/2018/2/layout/IconLabelList"/>
    <dgm:cxn modelId="{A7EE16D6-E002-4B3E-B601-5DD549A9259A}" type="presOf" srcId="{79A1F3E2-A456-4AD1-85AE-9A7AF5858D13}" destId="{1674A2E3-64F2-4784-8BEA-38474E8443E5}" srcOrd="0" destOrd="0" presId="urn:microsoft.com/office/officeart/2018/2/layout/IconLabelList"/>
    <dgm:cxn modelId="{C2D1DEED-D8E0-4D29-990D-8780C21E9DC9}" type="presOf" srcId="{F2577FC7-B1CA-4EB7-89CA-509AFC213D15}" destId="{C8B64771-DB69-48D3-82DD-A86841306319}" srcOrd="0" destOrd="0" presId="urn:microsoft.com/office/officeart/2018/2/layout/IconLabelList"/>
    <dgm:cxn modelId="{E1DFD2EE-C5A4-4A09-B9E9-F95FB9FC8A94}" srcId="{79A1F3E2-A456-4AD1-85AE-9A7AF5858D13}" destId="{EA6F116D-80BA-4D6F-AD6F-06F403D33ABD}" srcOrd="4" destOrd="0" parTransId="{96D99A02-5B3E-417A-BF50-2D78765C3741}" sibTransId="{ADDBFDF7-5BFF-44BD-B34B-6F2EA1C6CA05}"/>
    <dgm:cxn modelId="{C02EBA3F-C961-4643-9ACD-4C71D65C8F1A}" type="presParOf" srcId="{1674A2E3-64F2-4784-8BEA-38474E8443E5}" destId="{B0D43B2A-E5CD-485F-B2B5-C584418A19CA}" srcOrd="0" destOrd="0" presId="urn:microsoft.com/office/officeart/2018/2/layout/IconLabelList"/>
    <dgm:cxn modelId="{0515D62D-604C-4522-B23E-37338D1FFC83}" type="presParOf" srcId="{B0D43B2A-E5CD-485F-B2B5-C584418A19CA}" destId="{878D824D-0CBA-486D-9A49-50D9D32031E6}" srcOrd="0" destOrd="0" presId="urn:microsoft.com/office/officeart/2018/2/layout/IconLabelList"/>
    <dgm:cxn modelId="{7A6AA458-DDEA-4672-AAE9-42F8D9DA83C2}" type="presParOf" srcId="{B0D43B2A-E5CD-485F-B2B5-C584418A19CA}" destId="{FAC3D594-4D8D-467D-8F49-E8FFC0969790}" srcOrd="1" destOrd="0" presId="urn:microsoft.com/office/officeart/2018/2/layout/IconLabelList"/>
    <dgm:cxn modelId="{84C36864-00D2-483F-9FF1-43C474807789}" type="presParOf" srcId="{B0D43B2A-E5CD-485F-B2B5-C584418A19CA}" destId="{C8B64771-DB69-48D3-82DD-A86841306319}" srcOrd="2" destOrd="0" presId="urn:microsoft.com/office/officeart/2018/2/layout/IconLabelList"/>
    <dgm:cxn modelId="{9C39A285-51BB-4082-A141-81502E791B41}" type="presParOf" srcId="{1674A2E3-64F2-4784-8BEA-38474E8443E5}" destId="{B12AE8C5-C04F-4CD7-9EE5-7C063526AAE8}" srcOrd="1" destOrd="0" presId="urn:microsoft.com/office/officeart/2018/2/layout/IconLabelList"/>
    <dgm:cxn modelId="{5445C8F7-6395-470E-B9FE-A26143E972B7}" type="presParOf" srcId="{1674A2E3-64F2-4784-8BEA-38474E8443E5}" destId="{F88D5114-2E51-4976-9F00-6577F74AB215}" srcOrd="2" destOrd="0" presId="urn:microsoft.com/office/officeart/2018/2/layout/IconLabelList"/>
    <dgm:cxn modelId="{5A758CB3-0379-436C-8ADC-2C61FB35AEBE}" type="presParOf" srcId="{F88D5114-2E51-4976-9F00-6577F74AB215}" destId="{31B69065-38DB-4459-AE84-2AA775A98060}" srcOrd="0" destOrd="0" presId="urn:microsoft.com/office/officeart/2018/2/layout/IconLabelList"/>
    <dgm:cxn modelId="{29571D8B-0DCC-4505-9F7B-E8F480BED4F4}" type="presParOf" srcId="{F88D5114-2E51-4976-9F00-6577F74AB215}" destId="{0756D730-BD59-462C-A948-33E62EE09E82}" srcOrd="1" destOrd="0" presId="urn:microsoft.com/office/officeart/2018/2/layout/IconLabelList"/>
    <dgm:cxn modelId="{B83D5D8A-E4A9-42FA-AB98-A02B3624E149}" type="presParOf" srcId="{F88D5114-2E51-4976-9F00-6577F74AB215}" destId="{7DDCCD31-C513-4141-88DD-7BEBDC823F72}" srcOrd="2" destOrd="0" presId="urn:microsoft.com/office/officeart/2018/2/layout/IconLabelList"/>
    <dgm:cxn modelId="{F05B378D-8DBD-49E5-B68B-D1699545EA9D}" type="presParOf" srcId="{1674A2E3-64F2-4784-8BEA-38474E8443E5}" destId="{F1F5A91C-CA77-46C5-AF1C-1355F30323BC}" srcOrd="3" destOrd="0" presId="urn:microsoft.com/office/officeart/2018/2/layout/IconLabelList"/>
    <dgm:cxn modelId="{1619FA74-6235-468B-970B-8FAF64472DCE}" type="presParOf" srcId="{1674A2E3-64F2-4784-8BEA-38474E8443E5}" destId="{87564CD9-6315-4092-9E90-45D12EF27B45}" srcOrd="4" destOrd="0" presId="urn:microsoft.com/office/officeart/2018/2/layout/IconLabelList"/>
    <dgm:cxn modelId="{17879DB3-A960-47CC-B57B-7514B4BAFA10}" type="presParOf" srcId="{87564CD9-6315-4092-9E90-45D12EF27B45}" destId="{8673BB1E-6E5D-4B14-872A-CBA9918F391F}" srcOrd="0" destOrd="0" presId="urn:microsoft.com/office/officeart/2018/2/layout/IconLabelList"/>
    <dgm:cxn modelId="{A010D40A-470B-4682-8926-088D2D4C496C}" type="presParOf" srcId="{87564CD9-6315-4092-9E90-45D12EF27B45}" destId="{A1E6E6C0-EC02-4715-8C39-D02C5857C43B}" srcOrd="1" destOrd="0" presId="urn:microsoft.com/office/officeart/2018/2/layout/IconLabelList"/>
    <dgm:cxn modelId="{E3FC54C8-260D-4885-9E36-2409F086D7C1}" type="presParOf" srcId="{87564CD9-6315-4092-9E90-45D12EF27B45}" destId="{550CC0C2-CD3C-40CD-8686-2AB4B38F1AA9}" srcOrd="2" destOrd="0" presId="urn:microsoft.com/office/officeart/2018/2/layout/IconLabelList"/>
    <dgm:cxn modelId="{82640B33-9F2A-4BD6-8D92-499B07CC0237}" type="presParOf" srcId="{1674A2E3-64F2-4784-8BEA-38474E8443E5}" destId="{0A118CD5-3C51-4118-B110-29561D5446E7}" srcOrd="5" destOrd="0" presId="urn:microsoft.com/office/officeart/2018/2/layout/IconLabelList"/>
    <dgm:cxn modelId="{A3A7B1AF-A027-4EFE-AB20-1F45E18892D0}" type="presParOf" srcId="{1674A2E3-64F2-4784-8BEA-38474E8443E5}" destId="{4F6F5070-B8E1-434F-B258-BC317ABDFDF3}" srcOrd="6" destOrd="0" presId="urn:microsoft.com/office/officeart/2018/2/layout/IconLabelList"/>
    <dgm:cxn modelId="{A3EFF86E-A79C-45DF-BF12-63D1C385650D}" type="presParOf" srcId="{4F6F5070-B8E1-434F-B258-BC317ABDFDF3}" destId="{4DC18086-06FD-45BB-8529-3BF86BE4908F}" srcOrd="0" destOrd="0" presId="urn:microsoft.com/office/officeart/2018/2/layout/IconLabelList"/>
    <dgm:cxn modelId="{79083C60-12CE-4E34-A563-3E7B0FF827DD}" type="presParOf" srcId="{4F6F5070-B8E1-434F-B258-BC317ABDFDF3}" destId="{1D923A46-1208-47D3-95A2-99F6EF63CE5F}" srcOrd="1" destOrd="0" presId="urn:microsoft.com/office/officeart/2018/2/layout/IconLabelList"/>
    <dgm:cxn modelId="{EB14F9A3-2FB6-4EE4-85FC-A70C1EE6A340}" type="presParOf" srcId="{4F6F5070-B8E1-434F-B258-BC317ABDFDF3}" destId="{3F1C97DE-F358-47B8-8107-2B11A5CD8D70}" srcOrd="2" destOrd="0" presId="urn:microsoft.com/office/officeart/2018/2/layout/IconLabelList"/>
    <dgm:cxn modelId="{BED19053-26AF-41D2-9E4C-7C790C21F645}" type="presParOf" srcId="{1674A2E3-64F2-4784-8BEA-38474E8443E5}" destId="{197E1F57-B0FB-4BAB-83EF-B8A2FA24F376}" srcOrd="7" destOrd="0" presId="urn:microsoft.com/office/officeart/2018/2/layout/IconLabelList"/>
    <dgm:cxn modelId="{C29F2BEA-AD01-4736-AF46-99AC3066D7E8}" type="presParOf" srcId="{1674A2E3-64F2-4784-8BEA-38474E8443E5}" destId="{F0EBCE85-56BA-42F3-934F-9E7E5768CD96}" srcOrd="8" destOrd="0" presId="urn:microsoft.com/office/officeart/2018/2/layout/IconLabelList"/>
    <dgm:cxn modelId="{EA3B16F3-E2FF-4B8B-862C-28A32C4F00DD}" type="presParOf" srcId="{F0EBCE85-56BA-42F3-934F-9E7E5768CD96}" destId="{5F1C70FE-1F26-4A5A-A43B-0E5E5CE0A737}" srcOrd="0" destOrd="0" presId="urn:microsoft.com/office/officeart/2018/2/layout/IconLabelList"/>
    <dgm:cxn modelId="{A585D7A1-2809-42CC-B9A1-06C51385E5DE}" type="presParOf" srcId="{F0EBCE85-56BA-42F3-934F-9E7E5768CD96}" destId="{5DB6D933-7DBF-418F-9D16-3447E9ECB939}" srcOrd="1" destOrd="0" presId="urn:microsoft.com/office/officeart/2018/2/layout/IconLabelList"/>
    <dgm:cxn modelId="{A38EB570-7F2D-4551-A10E-A279245B2B22}" type="presParOf" srcId="{F0EBCE85-56BA-42F3-934F-9E7E5768CD96}" destId="{E2D50C4D-6EAF-424E-8941-DA3E8A92DC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4AB9-DC13-4C21-AB0F-6C3245A96CC5}">
      <dsp:nvSpPr>
        <dsp:cNvPr id="0" name=""/>
        <dsp:cNvSpPr/>
      </dsp:nvSpPr>
      <dsp:spPr>
        <a:xfrm>
          <a:off x="872041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3F1C2-C694-40C4-8364-9EDC2D74DDCB}">
      <dsp:nvSpPr>
        <dsp:cNvPr id="0" name=""/>
        <dsp:cNvSpPr/>
      </dsp:nvSpPr>
      <dsp:spPr>
        <a:xfrm>
          <a:off x="307380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Automated clue delivery based on room progress</a:t>
          </a:r>
        </a:p>
      </dsp:txBody>
      <dsp:txXfrm>
        <a:off x="307380" y="1940804"/>
        <a:ext cx="2053312" cy="720000"/>
      </dsp:txXfrm>
    </dsp:sp>
    <dsp:sp modelId="{61F6A8C5-658C-4C0D-ACEA-CAC187344EB7}">
      <dsp:nvSpPr>
        <dsp:cNvPr id="0" name=""/>
        <dsp:cNvSpPr/>
      </dsp:nvSpPr>
      <dsp:spPr>
        <a:xfrm>
          <a:off x="3284683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126C3-DFFF-405E-A500-236CAEC73EDB}">
      <dsp:nvSpPr>
        <dsp:cNvPr id="0" name=""/>
        <dsp:cNvSpPr/>
      </dsp:nvSpPr>
      <dsp:spPr>
        <a:xfrm>
          <a:off x="2720022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Mobile app for remote monitoring</a:t>
          </a:r>
        </a:p>
      </dsp:txBody>
      <dsp:txXfrm>
        <a:off x="2720022" y="1940804"/>
        <a:ext cx="2053312" cy="720000"/>
      </dsp:txXfrm>
    </dsp:sp>
    <dsp:sp modelId="{EE231FF0-4561-47C5-BA71-32C02C316833}">
      <dsp:nvSpPr>
        <dsp:cNvPr id="0" name=""/>
        <dsp:cNvSpPr/>
      </dsp:nvSpPr>
      <dsp:spPr>
        <a:xfrm>
          <a:off x="5697325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DAC68-B2E9-43EA-AFD9-BF027C3958DA}">
      <dsp:nvSpPr>
        <dsp:cNvPr id="0" name=""/>
        <dsp:cNvSpPr/>
      </dsp:nvSpPr>
      <dsp:spPr>
        <a:xfrm>
          <a:off x="5132664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Centralized dashboard for employees</a:t>
          </a:r>
        </a:p>
      </dsp:txBody>
      <dsp:txXfrm>
        <a:off x="5132664" y="1940804"/>
        <a:ext cx="2053312" cy="720000"/>
      </dsp:txXfrm>
    </dsp:sp>
    <dsp:sp modelId="{F2F22380-0B95-4560-9583-1754A7EFDDE9}">
      <dsp:nvSpPr>
        <dsp:cNvPr id="0" name=""/>
        <dsp:cNvSpPr/>
      </dsp:nvSpPr>
      <dsp:spPr>
        <a:xfrm>
          <a:off x="8109967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FA28B-EA19-4312-A3FF-1D5751809CB3}">
      <dsp:nvSpPr>
        <dsp:cNvPr id="0" name=""/>
        <dsp:cNvSpPr/>
      </dsp:nvSpPr>
      <dsp:spPr>
        <a:xfrm>
          <a:off x="7545307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Compatibility with Android/iOS</a:t>
          </a:r>
        </a:p>
      </dsp:txBody>
      <dsp:txXfrm>
        <a:off x="7545307" y="1940804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D824D-0CBA-486D-9A49-50D9D32031E6}">
      <dsp:nvSpPr>
        <dsp:cNvPr id="0" name=""/>
        <dsp:cNvSpPr/>
      </dsp:nvSpPr>
      <dsp:spPr>
        <a:xfrm>
          <a:off x="480948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64771-DB69-48D3-82DD-A86841306319}">
      <dsp:nvSpPr>
        <dsp:cNvPr id="0" name=""/>
        <dsp:cNvSpPr/>
      </dsp:nvSpPr>
      <dsp:spPr>
        <a:xfrm>
          <a:off x="3350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Monitor group progress</a:t>
          </a:r>
        </a:p>
      </dsp:txBody>
      <dsp:txXfrm>
        <a:off x="3350" y="1735856"/>
        <a:ext cx="1736718" cy="694687"/>
      </dsp:txXfrm>
    </dsp:sp>
    <dsp:sp modelId="{31B69065-38DB-4459-AE84-2AA775A98060}">
      <dsp:nvSpPr>
        <dsp:cNvPr id="0" name=""/>
        <dsp:cNvSpPr/>
      </dsp:nvSpPr>
      <dsp:spPr>
        <a:xfrm>
          <a:off x="2521592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CCD31-C513-4141-88DD-7BEBDC823F72}">
      <dsp:nvSpPr>
        <dsp:cNvPr id="0" name=""/>
        <dsp:cNvSpPr/>
      </dsp:nvSpPr>
      <dsp:spPr>
        <a:xfrm>
          <a:off x="2043995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Timed and manual clue distribution</a:t>
          </a:r>
        </a:p>
      </dsp:txBody>
      <dsp:txXfrm>
        <a:off x="2043995" y="1735856"/>
        <a:ext cx="1736718" cy="694687"/>
      </dsp:txXfrm>
    </dsp:sp>
    <dsp:sp modelId="{8673BB1E-6E5D-4B14-872A-CBA9918F391F}">
      <dsp:nvSpPr>
        <dsp:cNvPr id="0" name=""/>
        <dsp:cNvSpPr/>
      </dsp:nvSpPr>
      <dsp:spPr>
        <a:xfrm>
          <a:off x="4562237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CC0C2-CD3C-40CD-8686-2AB4B38F1AA9}">
      <dsp:nvSpPr>
        <dsp:cNvPr id="0" name=""/>
        <dsp:cNvSpPr/>
      </dsp:nvSpPr>
      <dsp:spPr>
        <a:xfrm>
          <a:off x="4084639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Automated timer with customizable start/stop</a:t>
          </a:r>
        </a:p>
      </dsp:txBody>
      <dsp:txXfrm>
        <a:off x="4084639" y="1735856"/>
        <a:ext cx="1736718" cy="694687"/>
      </dsp:txXfrm>
    </dsp:sp>
    <dsp:sp modelId="{4DC18086-06FD-45BB-8529-3BF86BE4908F}">
      <dsp:nvSpPr>
        <dsp:cNvPr id="0" name=""/>
        <dsp:cNvSpPr/>
      </dsp:nvSpPr>
      <dsp:spPr>
        <a:xfrm>
          <a:off x="6602881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C97DE-F358-47B8-8107-2B11A5CD8D70}">
      <dsp:nvSpPr>
        <dsp:cNvPr id="0" name=""/>
        <dsp:cNvSpPr/>
      </dsp:nvSpPr>
      <dsp:spPr>
        <a:xfrm>
          <a:off x="6125284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Room ambiance control</a:t>
          </a:r>
        </a:p>
      </dsp:txBody>
      <dsp:txXfrm>
        <a:off x="6125284" y="1735856"/>
        <a:ext cx="1736718" cy="694687"/>
      </dsp:txXfrm>
    </dsp:sp>
    <dsp:sp modelId="{5F1C70FE-1F26-4A5A-A43B-0E5E5CE0A737}">
      <dsp:nvSpPr>
        <dsp:cNvPr id="0" name=""/>
        <dsp:cNvSpPr/>
      </dsp:nvSpPr>
      <dsp:spPr>
        <a:xfrm>
          <a:off x="8643526" y="693657"/>
          <a:ext cx="781523" cy="78152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50C4D-6EAF-424E-8941-DA3E8A92DC61}">
      <dsp:nvSpPr>
        <dsp:cNvPr id="0" name=""/>
        <dsp:cNvSpPr/>
      </dsp:nvSpPr>
      <dsp:spPr>
        <a:xfrm>
          <a:off x="8165928" y="1735856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Employee authentication system</a:t>
          </a:r>
        </a:p>
      </dsp:txBody>
      <dsp:txXfrm>
        <a:off x="8165928" y="1735856"/>
        <a:ext cx="1736718" cy="69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5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3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0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5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2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26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44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68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7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5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2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8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9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7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41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Escape Room Sleuth Employment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0193" y="4170802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By: Joshua Bradley, Kaden Trousdale, Daniel Wells, John Weatherford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FD58-4D45-1ADA-B995-EF897BA9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Environment and components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15BB7-7726-A1AD-9376-C52D3CA5E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Arial,Sans-Serif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Hardware: Company-owned PCs &amp; Monitors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,Sans-Serif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Software: Python backend, Cloud storage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,Sans-Serif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Displays: Room monitors showing time, clues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,Sans-Serif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Mobile apps connecting through cloud database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,Sans-Serif"/>
            </a:pPr>
            <a:endParaRPr lang="en-US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4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CD1504BF-96EF-1AA7-260B-82B012B3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908678"/>
            <a:ext cx="6916633" cy="47206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5111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A337AD-8284-4B78-9149-75BA912F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5D692-EBDA-0898-6062-789D80FD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418" y="609600"/>
            <a:ext cx="4517341" cy="1779432"/>
          </a:xfr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Design Diagrams</a:t>
            </a:r>
            <a:endParaRPr lang="en-US"/>
          </a:p>
        </p:txBody>
      </p:sp>
      <p:pic>
        <p:nvPicPr>
          <p:cNvPr id="6" name="Picture 5" descr="A diagram of a user interface&#10;&#10;AI-generated content may be incorrect.">
            <a:extLst>
              <a:ext uri="{FF2B5EF4-FFF2-40B4-BE49-F238E27FC236}">
                <a16:creationId xmlns:a16="http://schemas.microsoft.com/office/drawing/2014/main" id="{35AE8932-3B74-AEC6-EA55-58D960C9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57" y="1134776"/>
            <a:ext cx="2523737" cy="2107321"/>
          </a:xfrm>
          <a:prstGeom prst="rect">
            <a:avLst/>
          </a:prstGeom>
        </p:spPr>
      </p:pic>
      <p:pic>
        <p:nvPicPr>
          <p:cNvPr id="4" name="Picture 3" descr="A diagram of a cloud server&#10;&#10;AI-generated content may be incorrect.">
            <a:extLst>
              <a:ext uri="{FF2B5EF4-FFF2-40B4-BE49-F238E27FC236}">
                <a16:creationId xmlns:a16="http://schemas.microsoft.com/office/drawing/2014/main" id="{2020A1BD-8B4D-CFA7-BF60-ADAFA497F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37" y="3422249"/>
            <a:ext cx="2749177" cy="2068755"/>
          </a:xfrm>
          <a:prstGeom prst="rect">
            <a:avLst/>
          </a:prstGeom>
        </p:spPr>
      </p:pic>
      <p:pic>
        <p:nvPicPr>
          <p:cNvPr id="5" name="Picture 4" descr="A diagram of a server&#10;&#10;AI-generated content may be incorrect.">
            <a:extLst>
              <a:ext uri="{FF2B5EF4-FFF2-40B4-BE49-F238E27FC236}">
                <a16:creationId xmlns:a16="http://schemas.microsoft.com/office/drawing/2014/main" id="{BF321125-0F25-DF57-D98E-C2D0A07C0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225" y="1134778"/>
            <a:ext cx="2592490" cy="43755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C92A4-6290-AD16-02F3-72F187223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4418" y="2504941"/>
            <a:ext cx="4517341" cy="3557929"/>
          </a:xfrm>
        </p:spPr>
        <p:txBody>
          <a:bodyPr anchor="t"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Deployment Diagram: Three-tier architecture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Package Diagram: Logical organization of subsystems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Component Diagram: Clue delivery, monitoring,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5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71DB-AB22-25CA-ABC5-9F2B4D71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UI &amp; DATABASE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3109-4818-D4D0-728C-445677E2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Low-Fidelity UI: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Homepage, Room Monitoring, Profile Settings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Database: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Employee data, Clue bank, Room reports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Flowchart-driven UI for dynamic clue delivery</a:t>
            </a:r>
          </a:p>
        </p:txBody>
      </p:sp>
      <p:pic>
        <p:nvPicPr>
          <p:cNvPr id="4" name="Picture 3" descr="A white cell phone with a black background&#10;&#10;AI-generated content may be incorrect.">
            <a:extLst>
              <a:ext uri="{FF2B5EF4-FFF2-40B4-BE49-F238E27FC236}">
                <a16:creationId xmlns:a16="http://schemas.microsoft.com/office/drawing/2014/main" id="{EEB8EAA2-FBEE-4518-A80B-DCD11AD1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236069"/>
            <a:ext cx="3976788" cy="40658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169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FB04-EE03-A4D3-3AC6-4A397EFF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Project Financials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8A0-19C7-FD48-0282-91F1D8634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Initial Investment: $50,000</a:t>
            </a: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ROI: $132,174 after 5 years</a:t>
            </a: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Payback Period: 2-3 years</a:t>
            </a: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Annual cashflow return: 35%</a:t>
            </a:r>
          </a:p>
        </p:txBody>
      </p:sp>
      <p:pic>
        <p:nvPicPr>
          <p:cNvPr id="4" name="Picture 3" descr="A black and white chart with white text&#10;&#10;AI-generated content may be incorrect.">
            <a:extLst>
              <a:ext uri="{FF2B5EF4-FFF2-40B4-BE49-F238E27FC236}">
                <a16:creationId xmlns:a16="http://schemas.microsoft.com/office/drawing/2014/main" id="{1FF4D91A-066F-200E-D1A1-B7B5032F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600342"/>
            <a:ext cx="6916633" cy="33372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1706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9AAC-B14B-059C-0BEC-52F189E1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PERT and CPM Charts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ED10-4488-C609-6A9C-E699639CA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PERT: Identified task durations</a:t>
            </a: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CPM: Critical path management</a:t>
            </a: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Project duration aligns with course timeline</a:t>
            </a:r>
          </a:p>
        </p:txBody>
      </p:sp>
      <p:pic>
        <p:nvPicPr>
          <p:cNvPr id="4" name="Picture 3" descr="Inserting image...">
            <a:extLst>
              <a:ext uri="{FF2B5EF4-FFF2-40B4-BE49-F238E27FC236}">
                <a16:creationId xmlns:a16="http://schemas.microsoft.com/office/drawing/2014/main" id="{6211B098-B2FA-CA0A-A2A4-ABFB6937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2179609"/>
            <a:ext cx="6916633" cy="217874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815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F198-489C-41D8-C394-E5B21806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Working Prototype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7453C-7EFB-5611-4728-9FB435CEC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Homepage with quick room access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Room-specific dashboards (timer, clue control)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Profile Management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Draft, send, and monitor clues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Flowchart-driven room progress tracking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5E57E5-B7F7-EACB-7C27-F436684B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22" y="645106"/>
            <a:ext cx="367342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1803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BB1B-123E-98DA-FA0A-6BAD1658B3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2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8AE8B-284B-EF85-C611-704297D9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Problem Statement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AA003-C5B6-01AE-21FD-7B99205DF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High labor costs: 1 room host per room</a:t>
            </a:r>
            <a:endParaRPr lang="en-US" sz="1800"/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Inefficient clue delivery (manual process via Google Docs)</a:t>
            </a:r>
            <a:endParaRPr lang="en-US" sz="1800"/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Need to reduce costs and improve customer experience</a:t>
            </a:r>
            <a:endParaRPr lang="en-US" sz="1800"/>
          </a:p>
          <a:p>
            <a:pPr marL="0" indent="0">
              <a:buNone/>
            </a:pPr>
            <a:endParaRPr lang="en-US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A white puzzle with a piece missing&#10;&#10;AI-generated content may be incorrect.">
            <a:extLst>
              <a:ext uri="{FF2B5EF4-FFF2-40B4-BE49-F238E27FC236}">
                <a16:creationId xmlns:a16="http://schemas.microsoft.com/office/drawing/2014/main" id="{6A921914-F4AE-FF9D-7FD3-24092265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22" r="-2" b="-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4972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2444-3D42-4A74-0B02-2982B4B3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Feasibility Study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AAAE0-1517-EC62-4BB5-B6B5BB0E5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Economic Feasibility: Reduce labor from 5 to 2 staff, strong ROI</a:t>
            </a:r>
            <a:endParaRPr lang="en-US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Technical Feasibility: Achievable with current tech (Python, mobile apps)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Operational Feasibility: Easier staff scheduling and operation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Legal Feasibility: No legal barriers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Time Feasibility: Achievable within semester</a:t>
            </a:r>
            <a:endParaRPr lang="en-US"/>
          </a:p>
          <a:p>
            <a:pPr>
              <a:buClr>
                <a:srgbClr val="FFFFFF"/>
              </a:buClr>
            </a:pPr>
            <a:endParaRPr lang="en-US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985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9EE0-2D94-0127-F55D-3C72DD31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Requirements Overview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F9816F-EC93-B7E3-4F78-53E9037A9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428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155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B544-EAB7-6613-3350-5CE9E99F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Functional Requirements</a:t>
            </a:r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E37988D-B3D5-5634-A386-4C035F76D1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44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4128-BD7A-4763-DED6-B72955C4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Operational &amp; Mobile Requirements</a:t>
            </a:r>
            <a:endParaRPr lang="en-US" sz="2800"/>
          </a:p>
          <a:p>
            <a:endParaRPr lang="en-US" sz="2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6AB1-1B54-E355-32D6-0566A59E9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System cost: &lt;$12K installation, &lt;$4K development</a:t>
            </a:r>
            <a:endParaRPr lang="en-US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Mobile App:</a:t>
            </a:r>
            <a:endParaRPr lang="en-US" sz="1800"/>
          </a:p>
          <a:p>
            <a:pPr lvl="1"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Android 11+ / iOS 12+</a:t>
            </a:r>
            <a:endParaRPr lang="en-US"/>
          </a:p>
          <a:p>
            <a:pPr lvl="1"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Location-based access control</a:t>
            </a:r>
            <a:endParaRPr lang="en-US"/>
          </a:p>
          <a:p>
            <a:pPr lvl="1"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ADA &amp; WCAG compliance</a:t>
            </a:r>
            <a:endParaRPr lang="en-US"/>
          </a:p>
          <a:p>
            <a:pPr>
              <a:buClr>
                <a:srgbClr val="FFFFFF"/>
              </a:buClr>
            </a:pPr>
            <a:endParaRPr lang="en-US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A diagram of a diagram of a customer&#10;&#10;AI-generated content may be incorrect.">
            <a:extLst>
              <a:ext uri="{FF2B5EF4-FFF2-40B4-BE49-F238E27FC236}">
                <a16:creationId xmlns:a16="http://schemas.microsoft.com/office/drawing/2014/main" id="{4E9729E5-FBFC-4DD5-D5C0-04AABC953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310" y="645106"/>
            <a:ext cx="4946000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4234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AA44-32E8-D2A6-A3E0-D661B1E2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USe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case diagram &amp; Actors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27110-66D3-B0E5-7E28-653C8299C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Actors: Customer, Employee, Management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Functions:</a:t>
            </a:r>
          </a:p>
          <a:p>
            <a:pPr marL="1028700" lvl="1"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Customer: Requests clue</a:t>
            </a:r>
          </a:p>
          <a:p>
            <a:pPr marL="1028700" lvl="1"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Employee: Approves/sends clues, monitors rooms</a:t>
            </a:r>
          </a:p>
          <a:p>
            <a:pPr marL="1028700" lvl="1"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Management: Monitors system, overrides special clues</a:t>
            </a:r>
            <a:endParaRPr lang="en-US"/>
          </a:p>
        </p:txBody>
      </p:sp>
      <p:pic>
        <p:nvPicPr>
          <p:cNvPr id="4" name="Picture 3" descr="A diagram of a diagram of a customer&#10;&#10;AI-generated content may be incorrect.">
            <a:extLst>
              <a:ext uri="{FF2B5EF4-FFF2-40B4-BE49-F238E27FC236}">
                <a16:creationId xmlns:a16="http://schemas.microsoft.com/office/drawing/2014/main" id="{46A69472-5CA1-91FC-2BF4-A61179D7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170411"/>
            <a:ext cx="3976788" cy="419713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2341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46C7-8BFD-6144-06F7-73820BC38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15447"/>
            <a:ext cx="6393115" cy="1828800"/>
          </a:xfr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Preliminary Design Overview</a:t>
            </a:r>
            <a:endParaRPr lang="en-US"/>
          </a:p>
        </p:txBody>
      </p:sp>
      <p:pic>
        <p:nvPicPr>
          <p:cNvPr id="5" name="Picture 4" descr="A diagram of a clue&#10;&#10;AI-generated content may be incorrect.">
            <a:extLst>
              <a:ext uri="{FF2B5EF4-FFF2-40B4-BE49-F238E27FC236}">
                <a16:creationId xmlns:a16="http://schemas.microsoft.com/office/drawing/2014/main" id="{D93ED2CF-1773-143D-E831-E63910B4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49" y="578732"/>
            <a:ext cx="211553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A9D2B5-1F1E-9371-B7DD-9BC15EDAC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749" y="3436230"/>
            <a:ext cx="2383319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45C0-0155-C47A-BF4D-20119FAEF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2244247"/>
            <a:ext cx="6393116" cy="3978727"/>
          </a:xfr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Three Subsystems: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Clue-Meister (clue delivery)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Cloud Database (storage)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Mobile App (remote operations)</a:t>
            </a:r>
          </a:p>
        </p:txBody>
      </p:sp>
    </p:spTree>
    <p:extLst>
      <p:ext uri="{BB962C8B-B14F-4D97-AF65-F5344CB8AC3E}">
        <p14:creationId xmlns:p14="http://schemas.microsoft.com/office/powerpoint/2010/main" val="177344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1571-D670-EF39-4EFA-62C8D647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System of interest diagram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EEBC0-1D1F-4BFC-0D76-B0C5BB779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Central system managing: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Flowchart-based clue progression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Room timers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Database interaction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Mobile synchronization</a:t>
            </a:r>
          </a:p>
        </p:txBody>
      </p:sp>
      <p:pic>
        <p:nvPicPr>
          <p:cNvPr id="4" name="Picture 3" descr="A white background with blue arrows&#10;&#10;AI-generated content may be incorrect.">
            <a:extLst>
              <a:ext uri="{FF2B5EF4-FFF2-40B4-BE49-F238E27FC236}">
                <a16:creationId xmlns:a16="http://schemas.microsoft.com/office/drawing/2014/main" id="{1D1AACC3-A013-2660-C900-2600C7B9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107532"/>
            <a:ext cx="6916633" cy="432289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07163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410</Words>
  <Application>Microsoft Office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Arial,Sans-Serif</vt:lpstr>
      <vt:lpstr>Century Gothic</vt:lpstr>
      <vt:lpstr>Courier New</vt:lpstr>
      <vt:lpstr>Mesh</vt:lpstr>
      <vt:lpstr>Escape Room Sleuth Employment System</vt:lpstr>
      <vt:lpstr>Problem Statement</vt:lpstr>
      <vt:lpstr>Feasibility Study</vt:lpstr>
      <vt:lpstr>Requirements Overview</vt:lpstr>
      <vt:lpstr>Functional Requirements</vt:lpstr>
      <vt:lpstr>Operational &amp; Mobile Requirements </vt:lpstr>
      <vt:lpstr>USe case diagram &amp; Actors</vt:lpstr>
      <vt:lpstr>Preliminary Design Overview</vt:lpstr>
      <vt:lpstr>System of interest diagram</vt:lpstr>
      <vt:lpstr>Environment and components</vt:lpstr>
      <vt:lpstr>Design Diagrams</vt:lpstr>
      <vt:lpstr>UI &amp; DATABASE OVErview</vt:lpstr>
      <vt:lpstr>Project Financials</vt:lpstr>
      <vt:lpstr>PERT and CPM Charts</vt:lpstr>
      <vt:lpstr>Working Prototype Overview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Kaden Trousdale</dc:creator>
  <cp:lastModifiedBy>Trousdale, Kaden M</cp:lastModifiedBy>
  <cp:revision>2</cp:revision>
  <dcterms:created xsi:type="dcterms:W3CDTF">2025-04-29T18:54:30Z</dcterms:created>
  <dcterms:modified xsi:type="dcterms:W3CDTF">2025-04-29T22:08:17Z</dcterms:modified>
</cp:coreProperties>
</file>